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rfys.ru/albom/vremena%20goda/leto/animatcii_leto_-_Romashki_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099"/>
          </a:xfrm>
          <a:prstGeom prst="rect">
            <a:avLst/>
          </a:prstGeom>
          <a:noFill/>
        </p:spPr>
      </p:pic>
      <p:pic>
        <p:nvPicPr>
          <p:cNvPr id="1028" name="Picture 4" descr="http://portal.pskovlib.ru/images/stories/pskov/a75a7ae3f9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4286250" cy="4286250"/>
          </a:xfrm>
          <a:prstGeom prst="rect">
            <a:avLst/>
          </a:prstGeom>
          <a:noFill/>
        </p:spPr>
      </p:pic>
      <p:pic>
        <p:nvPicPr>
          <p:cNvPr id="1030" name="Picture 6" descr="http://chool43.ucoz.com/93818587_Smaylik_animaciya_Solnuyshk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1621" cy="1340768"/>
          </a:xfrm>
          <a:prstGeom prst="rect">
            <a:avLst/>
          </a:prstGeom>
          <a:noFill/>
        </p:spPr>
      </p:pic>
      <p:pic>
        <p:nvPicPr>
          <p:cNvPr id="1032" name="Picture 8" descr="http://animashki.info/uploads/posts/2016-06/1465807477_19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988" y="1268760"/>
            <a:ext cx="2480276" cy="223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381328"/>
            <a:ext cx="40324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воспитатель: Гросс И.Н.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6006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НАЧИНАЮТ СОЗРЕВАТЬ ФРУКТЫ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bsgpo.polagro.ru/img/BSGP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36" y="1772816"/>
            <a:ext cx="911116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ОВОЩИ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f11.ifotki.info/org/e9dc46a3328480de3f40e631ecc61ba85e49d0136126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680520"/>
          </a:xfrm>
          <a:prstGeom prst="rect">
            <a:avLst/>
          </a:prstGeom>
          <a:noFill/>
        </p:spPr>
      </p:pic>
      <p:pic>
        <p:nvPicPr>
          <p:cNvPr id="24580" name="Picture 4" descr="http://doodoo.ru/smiles/anim2/big0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6632"/>
            <a:ext cx="2808312" cy="22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Ле́то</a:t>
            </a:r>
            <a:r>
              <a:rPr lang="ru-RU" b="1" i="1" dirty="0" smtClean="0">
                <a:solidFill>
                  <a:srgbClr val="FF0000"/>
                </a:solidFill>
              </a:rPr>
              <a:t> — одно из четырёх времён года, между весной и осенью, характеризующееся наиболее высокой температурой окружающей среды.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4340" name="Picture 4" descr="http://cs5718.vk.me/u8414921/-14/x_e2eed74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7"/>
              </a:clrFrom>
              <a:clrTo>
                <a:srgbClr val="FB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412776"/>
            <a:ext cx="4124325" cy="5753101"/>
          </a:xfrm>
          <a:prstGeom prst="rect">
            <a:avLst/>
          </a:prstGeom>
          <a:noFill/>
        </p:spPr>
      </p:pic>
      <p:pic>
        <p:nvPicPr>
          <p:cNvPr id="14342" name="Picture 6" descr="http://smiles24.ru/data/smiles/anime-cvety-1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6228184" cy="2204864"/>
          </a:xfrm>
          <a:prstGeom prst="rect">
            <a:avLst/>
          </a:prstGeom>
          <a:noFill/>
        </p:spPr>
      </p:pic>
      <p:pic>
        <p:nvPicPr>
          <p:cNvPr id="14344" name="Picture 8" descr="http://s10.rimg.info/7b0fa368193114ebf5c81658af7495f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33652"/>
            <a:ext cx="1008112" cy="1324348"/>
          </a:xfrm>
          <a:prstGeom prst="rect">
            <a:avLst/>
          </a:prstGeom>
          <a:noFill/>
        </p:spPr>
      </p:pic>
      <p:pic>
        <p:nvPicPr>
          <p:cNvPr id="14346" name="Picture 10" descr="http://photo.qip.ru/photo/rusija/3306975/large/7120667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157192"/>
            <a:ext cx="1422648" cy="1700808"/>
          </a:xfrm>
          <a:prstGeom prst="rect">
            <a:avLst/>
          </a:prstGeom>
          <a:noFill/>
        </p:spPr>
      </p:pic>
      <p:pic>
        <p:nvPicPr>
          <p:cNvPr id="14348" name="Picture 12" descr="http://animo2.ucoz.ru/_ph/25/2/86184142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628595"/>
            <a:ext cx="1152128" cy="1229405"/>
          </a:xfrm>
          <a:prstGeom prst="rect">
            <a:avLst/>
          </a:prstGeom>
          <a:noFill/>
        </p:spPr>
      </p:pic>
      <p:pic>
        <p:nvPicPr>
          <p:cNvPr id="14350" name="Picture 14" descr="http://www.bylkov.ru/avatar/15/95880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725144"/>
            <a:ext cx="2304256" cy="2304256"/>
          </a:xfrm>
          <a:prstGeom prst="rect">
            <a:avLst/>
          </a:prstGeom>
          <a:noFill/>
        </p:spPr>
      </p:pic>
      <p:pic>
        <p:nvPicPr>
          <p:cNvPr id="14352" name="Picture 16" descr="http://www.edu42.ru/sites/ds157/files/2016/10/solnce66666666666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-171400"/>
            <a:ext cx="1907704" cy="1907704"/>
          </a:xfrm>
          <a:prstGeom prst="rect">
            <a:avLst/>
          </a:prstGeom>
          <a:noFill/>
        </p:spPr>
      </p:pic>
      <p:pic>
        <p:nvPicPr>
          <p:cNvPr id="14356" name="Picture 20" descr="http://img-fotki.yandex.ru/get/5701/talana1959.11d/0_57332_5e37b718_XL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628800"/>
            <a:ext cx="5334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Летом  жарко. Все люди ходят в легкой одежде.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im0-tub-ru.yandex.net/i?id=1ade713b8757bd9038c9dae5fe407a08&amp;n=33&amp;h=215&amp;w=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5588459" cy="4005064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4118/20573769.1a/0_89368_840cfb2d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18730"/>
            <a:ext cx="3538364" cy="236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Что можно делать летом?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447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можно кататься на велосипеде и самокате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ds20rosinka.ucoz.ru/Animation/2417383-189e820edb3e83b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4152900"/>
            <a:ext cx="3333750" cy="2705100"/>
          </a:xfrm>
          <a:prstGeom prst="rect">
            <a:avLst/>
          </a:prstGeom>
          <a:noFill/>
        </p:spPr>
      </p:pic>
      <p:pic>
        <p:nvPicPr>
          <p:cNvPr id="4100" name="Picture 4" descr="http://animashki.info/uploads/posts/2016-05/1463494226_9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5080" y="0"/>
            <a:ext cx="2708920" cy="27089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грать в песочнице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://www.mobiw.ru/files/images/ludi/28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0"/>
            <a:ext cx="1440160" cy="2520282"/>
          </a:xfrm>
          <a:prstGeom prst="rect">
            <a:avLst/>
          </a:prstGeom>
          <a:noFill/>
        </p:spPr>
      </p:pic>
      <p:pic>
        <p:nvPicPr>
          <p:cNvPr id="4104" name="Picture 8" descr="http://wallforyou.ru/b/13/devochka_rebenok_ulica_progulka_bosonogaya_1920x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76872"/>
            <a:ext cx="4736526" cy="26642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30689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ожно ходить босиком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что происходит с природой летом 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2800" dirty="0" smtClean="0"/>
              <a:t>Деревья и кусты красуются в пышных зеленых нарядах.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Земля тоже покрыта зеленой травой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https://im0-tub-ru.yandex.net/i?id=846ee3873bdddc5b1a4afda3ca0332f6&amp;n=33&amp;h=215&amp;w=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5"/>
            <a:ext cx="6408712" cy="512220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092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Всюду цветут цветы: в садах и парках...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s08.radikal.ru/i181/0912/ca/69936491a93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4380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116632"/>
            <a:ext cx="350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лесу и на лугах...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filed7-27.my.mail.ru/pic?url=http%3A%2F%2Fimg-fotki.yandex.ru%2Fget%2F41%2F86441892.83a%2F0_1040a2_3e2acab3_orig.jpg&amp;mw=&amp;mh=&amp;sig=aadb377955088a17aea6f3fe085e544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filed7-27.my.mail.ru/pic?url=http%3A%2F%2Fimg-fotki.yandex.ru%2Fget%2F41%2F86441892.83a%2F0_1040a2_3e2acab3_orig.jpg&amp;mw=&amp;mh=&amp;sig=aadb377955088a17aea6f3fe085e5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3761"/>
            <a:ext cx="9144000" cy="5984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Летом можно поесть вкусные ягоды.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Вот какие ягоды растут в лесу</a:t>
            </a:r>
            <a:r>
              <a:rPr lang="en-US" sz="2400" b="1" dirty="0" smtClean="0">
                <a:solidFill>
                  <a:srgbClr val="FF0000"/>
                </a:solidFill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://data9.i.gallery.ru/albums/gallery/112568-ea64d-21587451-m750x7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2276872"/>
            <a:ext cx="3096344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229200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Impact" pitchFamily="34" charset="0"/>
              </a:rPr>
              <a:t>ЗЕМЛЯНИКА</a:t>
            </a:r>
            <a:endParaRPr lang="ru-RU" sz="3200" dirty="0">
              <a:solidFill>
                <a:srgbClr val="00B0F0"/>
              </a:solidFill>
              <a:latin typeface="Times New Roman" charset="0"/>
            </a:endParaRPr>
          </a:p>
        </p:txBody>
      </p:sp>
      <p:pic>
        <p:nvPicPr>
          <p:cNvPr id="22534" name="Picture 6" descr="http://www.coollady.ru/pic/0002/058/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268760"/>
            <a:ext cx="2493137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3645024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Impact" pitchFamily="34" charset="0"/>
              </a:rPr>
              <a:t>ЧЕРНИКА</a:t>
            </a:r>
            <a:endParaRPr lang="ru-RU" sz="3200" dirty="0">
              <a:solidFill>
                <a:srgbClr val="00B0F0"/>
              </a:solidFill>
              <a:latin typeface="Impact" pitchFamily="34" charset="0"/>
            </a:endParaRPr>
          </a:p>
        </p:txBody>
      </p:sp>
      <p:pic>
        <p:nvPicPr>
          <p:cNvPr id="22536" name="Picture 8" descr="http://prodgid.ru/wp-content/uploads/2014/12/%D0%91%D1%80%D1%83%D1%81%D0%BD%D0%B8%D0%BA%D0%B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68760"/>
            <a:ext cx="2376264" cy="23762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94693" y="3789040"/>
            <a:ext cx="1907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Impact" pitchFamily="34" charset="0"/>
              </a:rPr>
              <a:t>БРУСНИКА</a:t>
            </a:r>
            <a:endParaRPr lang="ru-RU" sz="3200" dirty="0">
              <a:solidFill>
                <a:srgbClr val="00B0F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b0704f281654eecda79c9afe2309802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240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конце лета в лесу появляются </a:t>
            </a:r>
            <a:r>
              <a:rPr lang="ru-RU" sz="3200" b="1" dirty="0" smtClean="0">
                <a:solidFill>
                  <a:srgbClr val="FF0000"/>
                </a:solidFill>
              </a:rPr>
              <a:t>грибы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z-s-k.ru/gallery/griby-v-kartinkah-dlya-detey-s-nazvaniyami-7530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8094"/>
            <a:ext cx="9144000" cy="608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20</cp:revision>
  <dcterms:created xsi:type="dcterms:W3CDTF">2017-06-12T10:35:08Z</dcterms:created>
  <dcterms:modified xsi:type="dcterms:W3CDTF">2017-06-16T21:38:59Z</dcterms:modified>
</cp:coreProperties>
</file>